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6" r:id="rId66"/>
    <p:sldId id="327" r:id="rId67"/>
    <p:sldId id="325" r:id="rId68"/>
    <p:sldId id="328" r:id="rId69"/>
    <p:sldId id="329" r:id="rId70"/>
    <p:sldId id="330" r:id="rId71"/>
    <p:sldId id="331" r:id="rId72"/>
    <p:sldId id="332" r:id="rId73"/>
    <p:sldId id="333" r:id="rId74"/>
    <p:sldId id="335" r:id="rId75"/>
    <p:sldId id="334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59" r:id="rId85"/>
    <p:sldId id="360" r:id="rId86"/>
    <p:sldId id="361" r:id="rId87"/>
    <p:sldId id="344" r:id="rId88"/>
    <p:sldId id="258" r:id="rId8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85986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1548" y="96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CLR-en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Nytt av året er at Microsoft har valgt å legge mye av koden sin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</a:t>
            </a:r>
            <a:r>
              <a:rPr lang="nb-NO" baseline="0" dirty="0" smtClean="0"/>
              <a:t> på </a:t>
            </a:r>
            <a:r>
              <a:rPr lang="nb-NO" baseline="0" dirty="0" err="1" smtClean="0"/>
              <a:t>Github</a:t>
            </a:r>
            <a:r>
              <a:rPr lang="nb-NO" baseline="0" dirty="0" smtClean="0"/>
              <a:t>. Ett av disse prosjektene er </a:t>
            </a:r>
            <a:r>
              <a:rPr lang="nb-NO" baseline="0" dirty="0" err="1" smtClean="0"/>
              <a:t>CoreCLR</a:t>
            </a:r>
            <a:r>
              <a:rPr lang="nb-NO" baseline="0" dirty="0" smtClean="0"/>
              <a:t>, som er CLR-en til </a:t>
            </a:r>
            <a:r>
              <a:rPr lang="nb-NO" baseline="0" dirty="0" err="1" smtClean="0"/>
              <a:t>Core</a:t>
            </a:r>
            <a:r>
              <a:rPr lang="nb-NO" baseline="0" dirty="0" smtClean="0"/>
              <a:t>-versjonen av .NET. Denne CLR-en jobber de med å lage støtte for på Mac, Linux og FreeBSD. Dette vil blant annet bety at vi kan utvikle Console og Webapplikasjoner i .NET som vil kunne kjøre på disse andre operativsystemene. Vi er altså ikke lenger låst til Windows.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string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MVC, 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5091" y="5755802"/>
            <a:ext cx="4396995" cy="251796"/>
          </a:xfrm>
        </p:spPr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 &amp; Lars 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05/08/15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Abonnere 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Item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item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i BEKK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5 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20085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1613" cy="307777"/>
          </a:xfrm>
        </p:spPr>
        <p:txBody>
          <a:bodyPr/>
          <a:lstStyle/>
          <a:p>
            <a:r>
              <a:rPr lang="nb-NO" dirty="0" smtClean="0"/>
              <a:t>Spørreoperatorer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isHans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s)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"Hans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isHans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"Hans"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83428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-</a:t>
            </a:r>
            <a:r>
              <a:rPr lang="nb-NO" sz="2000" dirty="0">
                <a:solidFill>
                  <a:schemeClr val="bg1"/>
                </a:solidFill>
              </a:rPr>
              <a:t>m</a:t>
            </a:r>
            <a:r>
              <a:rPr lang="nb-NO" sz="2000" dirty="0" smtClean="0">
                <a:solidFill>
                  <a:schemeClr val="bg1"/>
                </a:solidFill>
              </a:rPr>
              <a:t>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Entity</a:t>
            </a:r>
            <a:r>
              <a:rPr lang="nb-NO" sz="2000" dirty="0" smtClean="0"/>
              <a:t> Framework &amp; SQL Compact Edition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1026" name="Picture 2" descr="http://www.osloguide.org/wp-content/uploads/Oslo-Metro-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05" y="3161193"/>
            <a:ext cx="4056502" cy="32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74415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01-01-2011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31-06-2011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Enginges</a:t>
            </a:r>
            <a:r>
              <a:rPr lang="nb-NO" sz="2400" dirty="0"/>
              <a:t> 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en ny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IronRuby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Sende data fra Controller til </a:t>
            </a:r>
            <a:r>
              <a:rPr lang="nb-NO" sz="2400" dirty="0" err="1" smtClean="0">
                <a:solidFill>
                  <a:schemeClr val="bg1"/>
                </a:solidFill>
              </a:rPr>
              <a:t>View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15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/>
              <a:t>model</a:t>
            </a:r>
            <a:r>
              <a:rPr lang="nb-NO" sz="2000" dirty="0"/>
              <a:t> 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3" y="1228825"/>
            <a:ext cx="1327581" cy="1568959"/>
          </a:xfrm>
          <a:prstGeom prst="rect">
            <a:avLst/>
          </a:prstGeom>
        </p:spPr>
      </p:pic>
      <p:pic>
        <p:nvPicPr>
          <p:cNvPr id="6" name="Picture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097537" y="1042927"/>
            <a:ext cx="1058063" cy="1565501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3013229"/>
            <a:ext cx="1160339" cy="1271215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2566">
            <a:off x="2169544" y="2842923"/>
            <a:ext cx="868252" cy="1630129"/>
          </a:xfrm>
          <a:prstGeom prst="rect">
            <a:avLst/>
          </a:prstGeom>
        </p:spPr>
      </p:pic>
      <p:pic>
        <p:nvPicPr>
          <p:cNvPr id="9" name="Picture 3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175" y="916448"/>
            <a:ext cx="1452646" cy="1448003"/>
          </a:xfrm>
          <a:prstGeom prst="rect">
            <a:avLst/>
          </a:prstGeom>
        </p:spPr>
      </p:pic>
      <p:pic>
        <p:nvPicPr>
          <p:cNvPr id="10" name="Picture 3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3" y="5209158"/>
            <a:ext cx="902483" cy="902483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10" y="5095744"/>
            <a:ext cx="840276" cy="1015897"/>
          </a:xfrm>
          <a:prstGeom prst="rect">
            <a:avLst/>
          </a:prstGeom>
        </p:spPr>
      </p:pic>
      <p:pic>
        <p:nvPicPr>
          <p:cNvPr id="12" name="Picture 3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4" y="4455342"/>
            <a:ext cx="1965665" cy="1556792"/>
          </a:xfrm>
          <a:prstGeom prst="rect">
            <a:avLst/>
          </a:prstGeom>
        </p:spPr>
      </p:pic>
      <p:pic>
        <p:nvPicPr>
          <p:cNvPr id="13" name="Picture 3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39" y="4738777"/>
            <a:ext cx="1340768" cy="1340768"/>
          </a:xfrm>
          <a:prstGeom prst="rect">
            <a:avLst/>
          </a:prstGeom>
        </p:spPr>
      </p:pic>
      <p:pic>
        <p:nvPicPr>
          <p:cNvPr id="14" name="Picture 3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88" y="5405253"/>
            <a:ext cx="1883298" cy="1412776"/>
          </a:xfrm>
          <a:prstGeom prst="rect">
            <a:avLst/>
          </a:prstGeom>
        </p:spPr>
      </p:pic>
      <p:pic>
        <p:nvPicPr>
          <p:cNvPr id="1026" name="Picture 2" descr="http://www.microsoft.com/global/windowsphone/en-us/publishingimages/homepageCarousel/slider_fanboy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0240" y="1052312"/>
            <a:ext cx="2111972" cy="30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800" y="2559895"/>
            <a:ext cx="2408449" cy="24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907" y="1228825"/>
            <a:ext cx="1251413" cy="10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2011, 381.478 pakker pr. 01.07.2015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.NET objekter mot SQL </a:t>
            </a:r>
            <a:r>
              <a:rPr lang="nb-NO" sz="2000" dirty="0" smtClean="0"/>
              <a:t>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LINQ spørringer mot Objekter framfor SQL setninger som må mappes til objekter </a:t>
            </a:r>
            <a:r>
              <a:rPr lang="nb-NO" sz="2000" dirty="0" smtClean="0"/>
              <a:t>etterpå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Sluppet som Open Source tidligere i sommer!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9721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</a:t>
            </a:r>
            <a:r>
              <a:rPr lang="nb-NO" sz="2000" dirty="0" smtClean="0"/>
              <a:t>Database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«Id» konvensjoner 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INSERT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"Jonas Follesø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db.Entry(person).State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.Modified;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Delete(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59371" cy="307777"/>
          </a:xfrm>
        </p:spPr>
        <p:txBody>
          <a:bodyPr/>
          <a:lstStyle/>
          <a:p>
            <a:r>
              <a:rPr lang="nb-NO" dirty="0" smtClean="0"/>
              <a:t>Enkle REST tjenester og Web API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ASP.NET MVC har god støtte for REST og Web API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Enten via ASP.NET Web API utvidelsene (lastes ned via </a:t>
            </a:r>
            <a:r>
              <a:rPr lang="nb-NO" sz="1800" dirty="0" err="1" smtClean="0"/>
              <a:t>NuGet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Eller enkel innebygget støtte for at en Controller Action kan lese/skrive JSON</a:t>
            </a:r>
            <a:endParaRPr lang="nb-NO" sz="1800" dirty="0"/>
          </a:p>
        </p:txBody>
      </p:sp>
      <p:sp>
        <p:nvSpPr>
          <p:cNvPr id="6" name="Rektangel 5"/>
          <p:cNvSpPr/>
          <p:nvPr/>
        </p:nvSpPr>
        <p:spPr>
          <a:xfrm>
            <a:off x="708994" y="3417560"/>
            <a:ext cx="7715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List()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using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</a:rPr>
              <a:t>PersonContext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())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persons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db.Persons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Json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persons.ToList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JsonRequestBehavior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.AllowGet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            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3111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Bilder_Detaljer\Bekk dag-1-014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6305918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1072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Lars Skjelbek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Smeby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22756</TotalTime>
  <Words>2425</Words>
  <Application>Microsoft Office PowerPoint</Application>
  <PresentationFormat>On-screen Show (4:3)</PresentationFormat>
  <Paragraphs>660</Paragraphs>
  <Slides>88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Agenda</vt:lpstr>
      <vt:lpstr>PowerPoint Presentation</vt:lpstr>
      <vt:lpstr>PowerPoint Presentation</vt:lpstr>
      <vt:lpstr>Fra kode til kjørende program</vt:lpstr>
      <vt:lpstr>C# &amp; .NET til mange plattformer</vt:lpstr>
      <vt:lpstr>PowerPoint Presentation</vt:lpstr>
      <vt:lpstr>Deklarere en klasse</vt:lpstr>
      <vt:lpstr>Metoder</vt:lpstr>
      <vt:lpstr>Properties</vt:lpstr>
      <vt:lpstr>Properties</vt:lpstr>
      <vt:lpstr>ToString</vt:lpstr>
      <vt:lpstr>PowerPoint Presentation</vt:lpstr>
      <vt:lpstr>PowerPoint Presentation</vt:lpstr>
      <vt:lpstr>Delegater</vt:lpstr>
      <vt:lpstr>Events</vt:lpstr>
      <vt:lpstr>PowerPoint Presentation</vt:lpstr>
      <vt:lpstr>PowerPoint Presentation</vt:lpstr>
      <vt:lpstr>Spørringer før LINQ</vt:lpstr>
      <vt:lpstr>Spørringer med LINQ</vt:lpstr>
      <vt:lpstr>From, Select &amp; Group</vt:lpstr>
      <vt:lpstr>Where &amp; Orderby</vt:lpstr>
      <vt:lpstr>PowerPoint Presentation</vt:lpstr>
      <vt:lpstr>PowerPoint Presentation</vt:lpstr>
      <vt:lpstr>Extension-Metoder</vt:lpstr>
      <vt:lpstr>Spørreoperatorer</vt:lpstr>
      <vt:lpstr>Lambda-uttrykk</vt:lpstr>
      <vt:lpstr>Lambda-Uttrykk</vt:lpstr>
      <vt:lpstr>Lambda-Uttrykk &amp; Extension-Metoder</vt:lpstr>
      <vt:lpstr>PowerPoint Presentation</vt:lpstr>
      <vt:lpstr>PowerPoint Presentation</vt:lpstr>
      <vt:lpstr>Agenda ASP.NET MVC</vt:lpstr>
      <vt:lpstr>PowerPoint Presentation</vt:lpstr>
      <vt:lpstr>To modeller for web applikasjoner</vt:lpstr>
      <vt:lpstr>PowerPoint Presentation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PowerPoint Presentation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 Presentation</vt:lpstr>
      <vt:lpstr>PowerPoint Presentation</vt:lpstr>
      <vt:lpstr>PowerPoint Presentation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Compact Edition</vt:lpstr>
      <vt:lpstr>Entity Framework</vt:lpstr>
      <vt:lpstr>Entity Framework</vt:lpstr>
      <vt:lpstr>Entity Framework</vt:lpstr>
      <vt:lpstr>Entity Framework</vt:lpstr>
      <vt:lpstr>Entity Framework</vt:lpstr>
      <vt:lpstr>PowerPoint Presentation</vt:lpstr>
      <vt:lpstr>PowerPoint Presentation</vt:lpstr>
      <vt:lpstr>PowerPoint Presentation</vt:lpstr>
      <vt:lpstr>Enkle REST tjenester og Web API</vt:lpstr>
      <vt:lpstr>PowerPoint Presentation</vt:lpstr>
      <vt:lpstr>En request i ASP.NET MVC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Skjelbek</cp:lastModifiedBy>
  <cp:revision>979</cp:revision>
  <dcterms:created xsi:type="dcterms:W3CDTF">2011-08-04T16:58:46Z</dcterms:created>
  <dcterms:modified xsi:type="dcterms:W3CDTF">2015-07-01T11:30:57Z</dcterms:modified>
</cp:coreProperties>
</file>